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6858000" cy="9144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2292" y="-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08371-9ECF-40A2-B823-3097084925ED}" type="datetimeFigureOut">
              <a:rPr lang="it-IT" smtClean="0"/>
              <a:t>18/12/2013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E39CD-EDE1-4BE6-A426-B5AADAF15915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08371-9ECF-40A2-B823-3097084925ED}" type="datetimeFigureOut">
              <a:rPr lang="it-IT" smtClean="0"/>
              <a:t>18/12/2013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E39CD-EDE1-4BE6-A426-B5AADAF15915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08371-9ECF-40A2-B823-3097084925ED}" type="datetimeFigureOut">
              <a:rPr lang="it-IT" smtClean="0"/>
              <a:t>18/12/2013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E39CD-EDE1-4BE6-A426-B5AADAF15915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08371-9ECF-40A2-B823-3097084925ED}" type="datetimeFigureOut">
              <a:rPr lang="it-IT" smtClean="0"/>
              <a:t>18/12/2013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E39CD-EDE1-4BE6-A426-B5AADAF15915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08371-9ECF-40A2-B823-3097084925ED}" type="datetimeFigureOut">
              <a:rPr lang="it-IT" smtClean="0"/>
              <a:t>18/12/2013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E39CD-EDE1-4BE6-A426-B5AADAF15915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08371-9ECF-40A2-B823-3097084925ED}" type="datetimeFigureOut">
              <a:rPr lang="it-IT" smtClean="0"/>
              <a:t>18/12/2013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E39CD-EDE1-4BE6-A426-B5AADAF15915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08371-9ECF-40A2-B823-3097084925ED}" type="datetimeFigureOut">
              <a:rPr lang="it-IT" smtClean="0"/>
              <a:t>18/12/2013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E39CD-EDE1-4BE6-A426-B5AADAF15915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08371-9ECF-40A2-B823-3097084925ED}" type="datetimeFigureOut">
              <a:rPr lang="it-IT" smtClean="0"/>
              <a:t>18/12/2013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E39CD-EDE1-4BE6-A426-B5AADAF15915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08371-9ECF-40A2-B823-3097084925ED}" type="datetimeFigureOut">
              <a:rPr lang="it-IT" smtClean="0"/>
              <a:t>18/12/2013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E39CD-EDE1-4BE6-A426-B5AADAF15915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08371-9ECF-40A2-B823-3097084925ED}" type="datetimeFigureOut">
              <a:rPr lang="it-IT" smtClean="0"/>
              <a:t>18/12/2013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E39CD-EDE1-4BE6-A426-B5AADAF15915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08371-9ECF-40A2-B823-3097084925ED}" type="datetimeFigureOut">
              <a:rPr lang="it-IT" smtClean="0"/>
              <a:t>18/12/2013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E39CD-EDE1-4BE6-A426-B5AADAF15915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08371-9ECF-40A2-B823-3097084925ED}" type="datetimeFigureOut">
              <a:rPr lang="it-IT" smtClean="0"/>
              <a:t>18/12/2013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E39CD-EDE1-4BE6-A426-B5AADAF15915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ome\Pictures\2013-12-18\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620" y="0"/>
            <a:ext cx="6648760" cy="91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ome\Pictures\2013-12-18\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620" y="0"/>
            <a:ext cx="6648760" cy="91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ome\Pictures\2013-12-18\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620" y="0"/>
            <a:ext cx="6648760" cy="91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Home\Pictures\2013-12-18\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620" y="0"/>
            <a:ext cx="6648760" cy="91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Home\Pictures\2013-12-18 muni_Giulia\muni_Giulia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620" y="0"/>
            <a:ext cx="6648760" cy="91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Home\Pictures\2013-12-18\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620" y="0"/>
            <a:ext cx="6648760" cy="91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Home\Pictures\2013-12-18\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620" y="0"/>
            <a:ext cx="6648760" cy="91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Home\Pictures\2013-12-18\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620" y="0"/>
            <a:ext cx="6648760" cy="91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Presentazione su schermo (4:3)</PresentationFormat>
  <Paragraphs>0</Paragraphs>
  <Slides>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9" baseType="lpstr">
      <vt:lpstr>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Home</dc:creator>
  <cp:lastModifiedBy>Home</cp:lastModifiedBy>
  <cp:revision>2</cp:revision>
  <dcterms:created xsi:type="dcterms:W3CDTF">2013-12-18T15:10:58Z</dcterms:created>
  <dcterms:modified xsi:type="dcterms:W3CDTF">2013-12-18T15:22:27Z</dcterms:modified>
</cp:coreProperties>
</file>